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media/image1.png" ContentType="image/png"/>
  <Override PartName="/ppt/media/image38.png" ContentType="image/png"/>
  <Override PartName="/ppt/media/image2.jpeg" ContentType="image/jpeg"/>
  <Override PartName="/ppt/media/image8.png" ContentType="image/png"/>
  <Override PartName="/ppt/media/image74.png" ContentType="image/png"/>
  <Override PartName="/ppt/media/image3.png" ContentType="image/png"/>
  <Override PartName="/ppt/media/image4.jpeg" ContentType="image/jpeg"/>
  <Override PartName="/ppt/media/image56.jpeg" ContentType="image/jpeg"/>
  <Override PartName="/ppt/media/image58.png" ContentType="image/png"/>
  <Override PartName="/ppt/media/image71.png" ContentType="image/png"/>
  <Override PartName="/ppt/media/image5.png" ContentType="image/png"/>
  <Override PartName="/ppt/media/image6.jpeg" ContentType="image/jpeg"/>
  <Override PartName="/ppt/media/image73.png" ContentType="image/png"/>
  <Override PartName="/ppt/media/image7.png" ContentType="image/png"/>
  <Override PartName="/ppt/media/image62.jpeg" ContentType="image/jpeg"/>
  <Override PartName="/ppt/media/image9.jpeg" ContentType="image/jpeg"/>
  <Override PartName="/ppt/media/image10.jpeg" ContentType="image/jpeg"/>
  <Override PartName="/ppt/media/image11.png" ContentType="image/png"/>
  <Override PartName="/ppt/media/image57.jpeg" ContentType="image/jpeg"/>
  <Override PartName="/ppt/media/image12.jpeg" ContentType="image/jpeg"/>
  <Override PartName="/ppt/media/image13.jpeg" ContentType="image/jpeg"/>
  <Override PartName="/ppt/media/image14.png" ContentType="image/png"/>
  <Override PartName="/ppt/media/image15.jpeg" ContentType="image/jpeg"/>
  <Override PartName="/ppt/media/image16.png" ContentType="image/png"/>
  <Override PartName="/ppt/media/image17.png" ContentType="image/png"/>
  <Override PartName="/ppt/media/image24.jpeg" ContentType="image/jpeg"/>
  <Override PartName="/ppt/media/image18.jpeg" ContentType="image/jpeg"/>
  <Override PartName="/ppt/media/image19.jpeg" ContentType="image/jpeg"/>
  <Override PartName="/ppt/media/image22.png" ContentType="image/png"/>
  <Override PartName="/ppt/media/image20.png" ContentType="image/png"/>
  <Override PartName="/ppt/media/image21.jpeg" ContentType="image/jpeg"/>
  <Override PartName="/ppt/media/image54.png" ContentType="image/png"/>
  <Override PartName="/ppt/media/image23.png" ContentType="image/png"/>
  <Override PartName="/ppt/media/image25.png" ContentType="image/png"/>
  <Override PartName="/ppt/media/image36.jpeg" ContentType="image/jpeg"/>
  <Override PartName="/ppt/media/image26.png" ContentType="image/png"/>
  <Override PartName="/ppt/media/image64.jpeg" ContentType="image/jpeg"/>
  <Override PartName="/ppt/media/image27.jpeg" ContentType="image/jpeg"/>
  <Override PartName="/ppt/media/image47.png" ContentType="image/png"/>
  <Override PartName="/ppt/media/image28.png" ContentType="image/png"/>
  <Override PartName="/ppt/media/image53.jpeg" ContentType="image/jpeg"/>
  <Override PartName="/ppt/media/image81.jpeg" ContentType="image/jpeg"/>
  <Override PartName="/ppt/media/image29.png" ContentType="image/png"/>
  <Override PartName="/ppt/media/image30.jpeg" ContentType="image/jpeg"/>
  <Override PartName="/ppt/media/image32.png" ContentType="image/png"/>
  <Override PartName="/ppt/media/image31.png" ContentType="image/png"/>
  <Override PartName="/ppt/media/image59.jpeg" ContentType="image/jpeg"/>
  <Override PartName="/ppt/media/image33.jpeg" ContentType="image/jpeg"/>
  <Override PartName="/ppt/media/image34.jpeg" ContentType="image/jpeg"/>
  <Override PartName="/ppt/media/image35.png" ContentType="image/png"/>
  <Override PartName="/ppt/media/image37.jpeg" ContentType="image/jpeg"/>
  <Override PartName="/ppt/media/image39.jpeg" ContentType="image/jpeg"/>
  <Override PartName="/ppt/media/image40.png" ContentType="image/png"/>
  <Override PartName="/ppt/media/image42.jpeg" ContentType="image/jpeg"/>
  <Override PartName="/ppt/media/image41.png" ContentType="image/png"/>
  <Override PartName="/ppt/media/image43.png" ContentType="image/png"/>
  <Override PartName="/ppt/media/image49.jpeg" ContentType="image/jpeg"/>
  <Override PartName="/ppt/media/image44.jpeg" ContentType="image/jpeg"/>
  <Override PartName="/ppt/media/image60.png" ContentType="image/png"/>
  <Override PartName="/ppt/media/image45.jpeg" ContentType="image/jpeg"/>
  <Override PartName="/ppt/media/image46.png" ContentType="image/png"/>
  <Override PartName="/ppt/media/image48.jpeg" ContentType="image/jpeg"/>
  <Override PartName="/ppt/media/image50.png" ContentType="image/png"/>
  <Override PartName="/ppt/media/image51.jpeg" ContentType="image/jpeg"/>
  <Override PartName="/ppt/media/image52.jpeg" ContentType="image/jpeg"/>
  <Override PartName="/ppt/media/image55.jpeg" ContentType="image/jpeg"/>
  <Override PartName="/ppt/media/image61.png" ContentType="image/png"/>
  <Override PartName="/ppt/media/image63.png" ContentType="image/png"/>
  <Override PartName="/ppt/media/image65.png" ContentType="image/png"/>
  <Override PartName="/ppt/media/image66.png" ContentType="image/png"/>
  <Override PartName="/ppt/media/image67.jpeg" ContentType="image/jpeg"/>
  <Override PartName="/ppt/media/image68.jpeg" ContentType="image/jpeg"/>
  <Override PartName="/ppt/media/image69.png" ContentType="image/png"/>
  <Override PartName="/ppt/media/image70.jpeg" ContentType="image/jpeg"/>
  <Override PartName="/ppt/media/image72.jpeg" ContentType="image/jpeg"/>
  <Override PartName="/ppt/media/image75.jpeg" ContentType="image/jpeg"/>
  <Override PartName="/ppt/media/image76.jpeg" ContentType="image/jpeg"/>
  <Override PartName="/ppt/media/image77.png" ContentType="image/png"/>
  <Override PartName="/ppt/media/image78.jpeg" ContentType="image/jpeg"/>
  <Override PartName="/ppt/media/image79.png" ContentType="image/png"/>
  <Override PartName="/ppt/media/image86.jpeg" ContentType="image/jpeg"/>
  <Override PartName="/ppt/media/image80.jpeg" ContentType="image/jpeg"/>
  <Override PartName="/ppt/media/image82.png" ContentType="image/png"/>
  <Override PartName="/ppt/media/image83.jpeg" ContentType="image/jpeg"/>
  <Override PartName="/ppt/media/image84.jpeg" ContentType="image/jpeg"/>
  <Override PartName="/ppt/media/image85.png" ContentType="image/png"/>
  <Override PartName="/ppt/media/image87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753600" cy="73152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87440" y="291600"/>
            <a:ext cx="8777520" cy="1221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87440" y="1711440"/>
            <a:ext cx="8777520" cy="2023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87440" y="3927240"/>
            <a:ext cx="8777520" cy="2023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87440" y="291600"/>
            <a:ext cx="8777520" cy="1221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87440" y="1711440"/>
            <a:ext cx="4283280" cy="2023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985280" y="1711440"/>
            <a:ext cx="4283280" cy="2023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87440" y="3927240"/>
            <a:ext cx="4283280" cy="2023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985280" y="3927240"/>
            <a:ext cx="4283280" cy="2023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87440" y="291600"/>
            <a:ext cx="8777520" cy="1221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87440" y="1711440"/>
            <a:ext cx="2826000" cy="2023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455280" y="1711440"/>
            <a:ext cx="2826000" cy="2023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422760" y="1711440"/>
            <a:ext cx="2826000" cy="2023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87440" y="3927240"/>
            <a:ext cx="2826000" cy="2023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455280" y="3927240"/>
            <a:ext cx="2826000" cy="2023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422760" y="3927240"/>
            <a:ext cx="2826000" cy="2023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87440" y="291600"/>
            <a:ext cx="8777520" cy="1221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87440" y="1711440"/>
            <a:ext cx="8777520" cy="4242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87440" y="291600"/>
            <a:ext cx="8777520" cy="1221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87440" y="1711440"/>
            <a:ext cx="8777520" cy="4242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87440" y="291600"/>
            <a:ext cx="8777520" cy="1221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87440" y="1711440"/>
            <a:ext cx="4283280" cy="4242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985280" y="1711440"/>
            <a:ext cx="4283280" cy="4242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87440" y="291600"/>
            <a:ext cx="8777520" cy="1221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87440" y="291600"/>
            <a:ext cx="8777520" cy="5661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87440" y="291600"/>
            <a:ext cx="8777520" cy="1221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87440" y="1711440"/>
            <a:ext cx="4283280" cy="2023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985280" y="1711440"/>
            <a:ext cx="4283280" cy="4242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87440" y="3927240"/>
            <a:ext cx="4283280" cy="2023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87440" y="291600"/>
            <a:ext cx="8777520" cy="1221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87440" y="1711440"/>
            <a:ext cx="4283280" cy="4242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985280" y="1711440"/>
            <a:ext cx="4283280" cy="2023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985280" y="3927240"/>
            <a:ext cx="4283280" cy="2023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87440" y="291600"/>
            <a:ext cx="8777520" cy="1221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87440" y="1711440"/>
            <a:ext cx="4283280" cy="2023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985280" y="1711440"/>
            <a:ext cx="4283280" cy="2023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87440" y="3927240"/>
            <a:ext cx="8777520" cy="2023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87440" y="291600"/>
            <a:ext cx="8777520" cy="1221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87440" y="1711440"/>
            <a:ext cx="8777520" cy="4242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jpe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jpe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4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jpeg"/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jpeg"/><Relationship Id="rId3" Type="http://schemas.openxmlformats.org/officeDocument/2006/relationships/image" Target="../media/image60.png"/><Relationship Id="rId4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jpeg"/><Relationship Id="rId3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jpeg"/><Relationship Id="rId3" Type="http://schemas.openxmlformats.org/officeDocument/2006/relationships/image" Target="../media/image65.png"/><Relationship Id="rId4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jpeg"/><Relationship Id="rId3" Type="http://schemas.openxmlformats.org/officeDocument/2006/relationships/image" Target="../media/image68.jpeg"/><Relationship Id="rId4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jpeg"/><Relationship Id="rId3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jpeg"/><Relationship Id="rId3" Type="http://schemas.openxmlformats.org/officeDocument/2006/relationships/image" Target="../media/image73.png"/><Relationship Id="rId4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jpeg"/><Relationship Id="rId3" Type="http://schemas.openxmlformats.org/officeDocument/2006/relationships/image" Target="../media/image76.jpeg"/><Relationship Id="rId4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jpeg"/><Relationship Id="rId3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jpeg"/><Relationship Id="rId3" Type="http://schemas.openxmlformats.org/officeDocument/2006/relationships/image" Target="../media/image81.jpeg"/><Relationship Id="rId4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jpeg"/><Relationship Id="rId3" Type="http://schemas.openxmlformats.org/officeDocument/2006/relationships/image" Target="../media/image84.jpeg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jpeg"/><Relationship Id="rId3" Type="http://schemas.openxmlformats.org/officeDocument/2006/relationships/image" Target="../media/image87.pn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jpe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jpeg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jpe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60;g2d738dd8b73_0_1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" name="Google Shape;61;g2d738dd8b73_0_1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" name="Google Shape;62;g2d738dd8b73_0_1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" name="Google Shape;63;g2d738dd8b73_0_1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Google Shape;64;g2d738dd8b73_0_1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Google Shape;65;g2d738dd8b73_0_1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Google Shape;66;g2d738dd8b73_0_1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Google Shape;67;g2d738dd8b73_0_1"/>
          <p:cNvSpPr/>
          <p:nvPr/>
        </p:nvSpPr>
        <p:spPr>
          <a:xfrm>
            <a:off x="885600" y="2338200"/>
            <a:ext cx="7436880" cy="269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7400" spc="-1" strike="noStrike">
                <a:solidFill>
                  <a:srgbClr val="00a933"/>
                </a:solidFill>
                <a:latin typeface="Arial"/>
                <a:ea typeface="Arial"/>
              </a:rPr>
              <a:t>TRENTO 2030</a:t>
            </a:r>
            <a:endParaRPr b="0" lang="it-IT" sz="7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00a933"/>
                </a:solidFill>
                <a:latin typeface="Arial"/>
                <a:ea typeface="Arial"/>
              </a:rPr>
              <a:t>I progetti che cambiano la città</a:t>
            </a: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75;g2d738dd8b73_0_128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" name="Google Shape;176;g2d738dd8b73_0_128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9" name="Google Shape;177;g2d738dd8b73_0_128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0" name="Google Shape;178;g2d738dd8b73_0_128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Google Shape;179;g2d738dd8b73_0_128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Google Shape;180;g2d738dd8b73_0_128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Google Shape;181;g2d738dd8b73_0_128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Google Shape;182;g2d738dd8b73_0_128"/>
          <p:cNvSpPr/>
          <p:nvPr/>
        </p:nvSpPr>
        <p:spPr>
          <a:xfrm>
            <a:off x="1456560" y="5738400"/>
            <a:ext cx="770832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Nuova stazione dei treni, bike parking</a:t>
            </a:r>
            <a:endParaRPr b="0" lang="it-IT" sz="33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00a933"/>
                </a:solidFill>
                <a:latin typeface="Arial"/>
                <a:ea typeface="Arial"/>
              </a:rPr>
              <a:t> </a:t>
            </a: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</p:txBody>
      </p:sp>
      <p:pic>
        <p:nvPicPr>
          <p:cNvPr id="125" name="Google Shape;183;g2d738dd8b73_0_128" descr=""/>
          <p:cNvPicPr/>
          <p:nvPr/>
        </p:nvPicPr>
        <p:blipFill>
          <a:blip r:embed="rId3"/>
          <a:stretch/>
        </p:blipFill>
        <p:spPr>
          <a:xfrm>
            <a:off x="337680" y="1278000"/>
            <a:ext cx="7558920" cy="4042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88;g2d738dd8b73_0_141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Google Shape;189;g2d738dd8b73_0_141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Google Shape;190;g2d738dd8b73_0_141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Google Shape;191;g2d738dd8b73_0_141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Google Shape;192;g2d738dd8b73_0_141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Google Shape;193;g2d738dd8b73_0_141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Google Shape;194;g2d738dd8b73_0_141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Google Shape;195;g2d738dd8b73_0_141"/>
          <p:cNvSpPr/>
          <p:nvPr/>
        </p:nvSpPr>
        <p:spPr>
          <a:xfrm>
            <a:off x="1890000" y="5738400"/>
            <a:ext cx="727488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Nuova stazione dei treni, ristorante</a:t>
            </a:r>
            <a:endParaRPr b="0" lang="it-IT" sz="3300" spc="-1" strike="noStrike">
              <a:latin typeface="Arial"/>
            </a:endParaRPr>
          </a:p>
        </p:txBody>
      </p:sp>
      <p:pic>
        <p:nvPicPr>
          <p:cNvPr id="134" name="Google Shape;196;g2d738dd8b73_0_141" descr=""/>
          <p:cNvPicPr/>
          <p:nvPr/>
        </p:nvPicPr>
        <p:blipFill>
          <a:blip r:embed="rId3"/>
          <a:stretch/>
        </p:blipFill>
        <p:spPr>
          <a:xfrm>
            <a:off x="327600" y="1260720"/>
            <a:ext cx="7077960" cy="3964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201;g2d738dd8b73_0_154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Google Shape;202;g2d738dd8b73_0_154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Google Shape;203;g2d738dd8b73_0_154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Google Shape;204;g2d738dd8b73_0_154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Google Shape;205;g2d738dd8b73_0_154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Google Shape;206;g2d738dd8b73_0_154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Google Shape;207;g2d738dd8b73_0_154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Google Shape;208;g2d738dd8b73_0_154"/>
          <p:cNvSpPr/>
          <p:nvPr/>
        </p:nvSpPr>
        <p:spPr>
          <a:xfrm>
            <a:off x="6312240" y="5738400"/>
            <a:ext cx="285300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Hub ex Zuffo</a:t>
            </a:r>
            <a:endParaRPr b="0" lang="it-IT" sz="3300" spc="-1" strike="noStrike">
              <a:latin typeface="Arial"/>
            </a:endParaRPr>
          </a:p>
        </p:txBody>
      </p:sp>
      <p:pic>
        <p:nvPicPr>
          <p:cNvPr id="143" name="Google Shape;209;g2d738dd8b73_0_154" descr=""/>
          <p:cNvPicPr/>
          <p:nvPr/>
        </p:nvPicPr>
        <p:blipFill>
          <a:blip r:embed="rId3"/>
          <a:srcRect l="3049" t="5074" r="2283" b="3068"/>
          <a:stretch/>
        </p:blipFill>
        <p:spPr>
          <a:xfrm>
            <a:off x="327600" y="1260720"/>
            <a:ext cx="6987600" cy="39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214;g2d738dd8b73_0_196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Google Shape;215;g2d738dd8b73_0_196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Google Shape;216;g2d738dd8b73_0_196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Google Shape;217;g2d738dd8b73_0_196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Google Shape;218;g2d738dd8b73_0_196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Google Shape;219;g2d738dd8b73_0_196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Google Shape;220;g2d738dd8b73_0_196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Google Shape;221;g2d738dd8b73_0_196"/>
          <p:cNvSpPr/>
          <p:nvPr/>
        </p:nvSpPr>
        <p:spPr>
          <a:xfrm>
            <a:off x="4421880" y="5738400"/>
            <a:ext cx="474336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Ascensore di Mesiano</a:t>
            </a:r>
            <a:endParaRPr b="0" lang="it-IT" sz="3300" spc="-1" strike="noStrike">
              <a:latin typeface="Arial"/>
            </a:endParaRPr>
          </a:p>
        </p:txBody>
      </p:sp>
      <p:pic>
        <p:nvPicPr>
          <p:cNvPr id="152" name="Google Shape;222;g2d738dd8b73_0_196" descr=""/>
          <p:cNvPicPr/>
          <p:nvPr/>
        </p:nvPicPr>
        <p:blipFill>
          <a:blip r:embed="rId3"/>
          <a:stretch/>
        </p:blipFill>
        <p:spPr>
          <a:xfrm>
            <a:off x="327600" y="1254240"/>
            <a:ext cx="7058520" cy="3687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227;g2d738dd8b73_0_209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Google Shape;228;g2d738dd8b73_0_209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5" name="Google Shape;229;g2d738dd8b73_0_209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Google Shape;230;g2d738dd8b73_0_209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Google Shape;231;g2d738dd8b73_0_209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Google Shape;232;g2d738dd8b73_0_209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Google Shape;233;g2d738dd8b73_0_209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Google Shape;234;g2d738dd8b73_0_209"/>
          <p:cNvSpPr/>
          <p:nvPr/>
        </p:nvSpPr>
        <p:spPr>
          <a:xfrm>
            <a:off x="4421880" y="5738400"/>
            <a:ext cx="474336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Ascensore di Mesiano</a:t>
            </a:r>
            <a:endParaRPr b="0" lang="it-IT" sz="3300" spc="-1" strike="noStrike">
              <a:latin typeface="Arial"/>
            </a:endParaRPr>
          </a:p>
        </p:txBody>
      </p:sp>
      <p:pic>
        <p:nvPicPr>
          <p:cNvPr id="161" name="Google Shape;235;g2d738dd8b73_0_209" descr=""/>
          <p:cNvPicPr/>
          <p:nvPr/>
        </p:nvPicPr>
        <p:blipFill>
          <a:blip r:embed="rId3"/>
          <a:srcRect l="0" t="0" r="1203" b="0"/>
          <a:stretch/>
        </p:blipFill>
        <p:spPr>
          <a:xfrm>
            <a:off x="337680" y="1260720"/>
            <a:ext cx="6866640" cy="3665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240;g2d738dd8b73_0_14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Google Shape;241;g2d738dd8b73_0_14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Google Shape;242;g2d738dd8b73_0_14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Google Shape;243;g2d738dd8b73_0_14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Google Shape;244;g2d738dd8b73_0_14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Google Shape;245;g2d738dd8b73_0_14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Google Shape;246;g2d738dd8b73_0_14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Google Shape;247;g2d738dd8b73_0_14"/>
          <p:cNvSpPr/>
          <p:nvPr/>
        </p:nvSpPr>
        <p:spPr>
          <a:xfrm>
            <a:off x="1032840" y="2551320"/>
            <a:ext cx="7436880" cy="269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7400" spc="-1" strike="noStrike">
                <a:solidFill>
                  <a:srgbClr val="00a933"/>
                </a:solidFill>
                <a:latin typeface="Arial"/>
                <a:ea typeface="Arial"/>
              </a:rPr>
              <a:t>Rigenerazione</a:t>
            </a:r>
            <a:endParaRPr b="0" lang="it-IT" sz="7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7400" spc="-1" strike="noStrike">
                <a:solidFill>
                  <a:srgbClr val="00a933"/>
                </a:solidFill>
                <a:latin typeface="Arial"/>
                <a:ea typeface="Arial"/>
              </a:rPr>
              <a:t>urbana</a:t>
            </a:r>
            <a:endParaRPr b="0" lang="it-IT" sz="7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7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7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252;g2d738dd8b73_0_168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Google Shape;253;g2d738dd8b73_0_168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Google Shape;254;g2d738dd8b73_0_168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Google Shape;255;g2d738dd8b73_0_168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Google Shape;256;g2d738dd8b73_0_168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Google Shape;257;g2d738dd8b73_0_168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Google Shape;258;g2d738dd8b73_0_168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Google Shape;259;g2d738dd8b73_0_168"/>
          <p:cNvSpPr/>
          <p:nvPr/>
        </p:nvSpPr>
        <p:spPr>
          <a:xfrm>
            <a:off x="4351680" y="5738400"/>
            <a:ext cx="481320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Santa Chiara Open Lab</a:t>
            </a:r>
            <a:endParaRPr b="0" lang="it-IT" sz="33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00a933"/>
                </a:solidFill>
                <a:latin typeface="Arial"/>
                <a:ea typeface="Arial"/>
              </a:rPr>
              <a:t> </a:t>
            </a: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</p:txBody>
      </p:sp>
      <p:pic>
        <p:nvPicPr>
          <p:cNvPr id="178" name="Google Shape;260;g2d738dd8b73_0_168" descr=""/>
          <p:cNvPicPr/>
          <p:nvPr/>
        </p:nvPicPr>
        <p:blipFill>
          <a:blip r:embed="rId3"/>
          <a:stretch/>
        </p:blipFill>
        <p:spPr>
          <a:xfrm>
            <a:off x="337680" y="1260720"/>
            <a:ext cx="7308360" cy="4110840"/>
          </a:xfrm>
          <a:prstGeom prst="rect">
            <a:avLst/>
          </a:prstGeom>
          <a:ln w="0">
            <a:noFill/>
          </a:ln>
        </p:spPr>
      </p:pic>
      <p:pic>
        <p:nvPicPr>
          <p:cNvPr id="179" name="Google Shape;261;g2d738dd8b73_0_168" descr=""/>
          <p:cNvPicPr/>
          <p:nvPr/>
        </p:nvPicPr>
        <p:blipFill>
          <a:blip r:embed="rId4"/>
          <a:stretch/>
        </p:blipFill>
        <p:spPr>
          <a:xfrm>
            <a:off x="327600" y="1285920"/>
            <a:ext cx="6960960" cy="4060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266;g3220f248020_3_0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Google Shape;267;g3220f248020_3_0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Google Shape;268;g3220f248020_3_0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Google Shape;269;g3220f248020_3_0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Google Shape;270;g3220f248020_3_0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Google Shape;271;g3220f248020_3_0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Google Shape;272;g3220f248020_3_0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Google Shape;273;g3220f248020_3_0"/>
          <p:cNvSpPr/>
          <p:nvPr/>
        </p:nvSpPr>
        <p:spPr>
          <a:xfrm>
            <a:off x="4351680" y="5738400"/>
            <a:ext cx="481320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Santa Chiara Open Lab</a:t>
            </a:r>
            <a:endParaRPr b="0" lang="it-IT" sz="33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00a933"/>
                </a:solidFill>
                <a:latin typeface="Arial"/>
                <a:ea typeface="Arial"/>
              </a:rPr>
              <a:t> </a:t>
            </a: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</p:txBody>
      </p:sp>
      <p:pic>
        <p:nvPicPr>
          <p:cNvPr id="188" name="Google Shape;274;g3220f248020_3_0" descr=""/>
          <p:cNvPicPr/>
          <p:nvPr/>
        </p:nvPicPr>
        <p:blipFill>
          <a:blip r:embed="rId3"/>
          <a:stretch/>
        </p:blipFill>
        <p:spPr>
          <a:xfrm>
            <a:off x="337680" y="1260720"/>
            <a:ext cx="5761800" cy="3837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279;g2d738dd8b73_0_27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Google Shape;280;g2d738dd8b73_0_27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Google Shape;281;g2d738dd8b73_0_27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Google Shape;282;g2d738dd8b73_0_27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Google Shape;283;g2d738dd8b73_0_27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Google Shape;284;g2d738dd8b73_0_27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Google Shape;285;g2d738dd8b73_0_27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Google Shape;286;g2d738dd8b73_0_27"/>
          <p:cNvSpPr/>
          <p:nvPr/>
        </p:nvSpPr>
        <p:spPr>
          <a:xfrm>
            <a:off x="6607080" y="5738400"/>
            <a:ext cx="255780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Ex Mensa</a:t>
            </a:r>
            <a:endParaRPr b="0" lang="it-IT" sz="33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00a933"/>
                </a:solidFill>
                <a:latin typeface="Arial"/>
                <a:ea typeface="Arial"/>
              </a:rPr>
              <a:t> </a:t>
            </a: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</p:txBody>
      </p:sp>
      <p:pic>
        <p:nvPicPr>
          <p:cNvPr id="197" name="Google Shape;287;g2d738dd8b73_0_27" descr=""/>
          <p:cNvPicPr/>
          <p:nvPr/>
        </p:nvPicPr>
        <p:blipFill>
          <a:blip r:embed="rId3"/>
          <a:stretch/>
        </p:blipFill>
        <p:spPr>
          <a:xfrm>
            <a:off x="337680" y="1260720"/>
            <a:ext cx="7308360" cy="4110840"/>
          </a:xfrm>
          <a:prstGeom prst="rect">
            <a:avLst/>
          </a:prstGeom>
          <a:ln w="0">
            <a:noFill/>
          </a:ln>
        </p:spPr>
      </p:pic>
      <p:pic>
        <p:nvPicPr>
          <p:cNvPr id="198" name="Google Shape;288;g2d738dd8b73_0_27" descr=""/>
          <p:cNvPicPr/>
          <p:nvPr/>
        </p:nvPicPr>
        <p:blipFill>
          <a:blip r:embed="rId4"/>
          <a:stretch/>
        </p:blipFill>
        <p:spPr>
          <a:xfrm>
            <a:off x="337680" y="1289160"/>
            <a:ext cx="7144560" cy="4110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293;g2d738dd8b73_0_182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Google Shape;294;g2d738dd8b73_0_182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Google Shape;295;g2d738dd8b73_0_182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Google Shape;296;g2d738dd8b73_0_182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Google Shape;297;g2d738dd8b73_0_182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Google Shape;298;g2d738dd8b73_0_182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Google Shape;299;g2d738dd8b73_0_182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Google Shape;300;g2d738dd8b73_0_182"/>
          <p:cNvSpPr/>
          <p:nvPr/>
        </p:nvSpPr>
        <p:spPr>
          <a:xfrm>
            <a:off x="3974040" y="5738400"/>
            <a:ext cx="519084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Uffici tecnici del Comune</a:t>
            </a:r>
            <a:endParaRPr b="0" lang="it-IT" sz="33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00a933"/>
                </a:solidFill>
                <a:latin typeface="Arial"/>
                <a:ea typeface="Arial"/>
              </a:rPr>
              <a:t> </a:t>
            </a: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</p:txBody>
      </p:sp>
      <p:pic>
        <p:nvPicPr>
          <p:cNvPr id="207" name="Google Shape;301;g2d738dd8b73_0_182" descr=""/>
          <p:cNvPicPr/>
          <p:nvPr/>
        </p:nvPicPr>
        <p:blipFill>
          <a:blip r:embed="rId3"/>
          <a:stretch/>
        </p:blipFill>
        <p:spPr>
          <a:xfrm>
            <a:off x="337680" y="1260720"/>
            <a:ext cx="7308360" cy="4110840"/>
          </a:xfrm>
          <a:prstGeom prst="rect">
            <a:avLst/>
          </a:prstGeom>
          <a:ln w="0">
            <a:noFill/>
          </a:ln>
        </p:spPr>
      </p:pic>
      <p:pic>
        <p:nvPicPr>
          <p:cNvPr id="208" name="Google Shape;302;g2d738dd8b73_0_182" descr=""/>
          <p:cNvPicPr/>
          <p:nvPr/>
        </p:nvPicPr>
        <p:blipFill>
          <a:blip r:embed="rId4"/>
          <a:stretch/>
        </p:blipFill>
        <p:spPr>
          <a:xfrm>
            <a:off x="337680" y="1258560"/>
            <a:ext cx="6545160" cy="3971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72;g2d738dd8b73_0_52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Google Shape;73;g2d738dd8b73_0_52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" name="Google Shape;74;g2d738dd8b73_0_52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Google Shape;75;g2d738dd8b73_0_52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" name="Google Shape;76;g2d738dd8b73_0_52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" name="Google Shape;77;g2d738dd8b73_0_52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" name="Google Shape;78;g2d738dd8b73_0_52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" name="Google Shape;79;g2d738dd8b73_0_52"/>
          <p:cNvSpPr/>
          <p:nvPr/>
        </p:nvSpPr>
        <p:spPr>
          <a:xfrm>
            <a:off x="1032840" y="2551320"/>
            <a:ext cx="7436880" cy="269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7400" spc="-1" strike="noStrike">
                <a:solidFill>
                  <a:srgbClr val="00a933"/>
                </a:solidFill>
                <a:latin typeface="Arial"/>
                <a:ea typeface="Arial"/>
              </a:rPr>
              <a:t>Mobilità</a:t>
            </a:r>
            <a:endParaRPr b="0" lang="it-IT" sz="7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7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7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307;g2d738dd8b73_0_39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Google Shape;308;g2d738dd8b73_0_39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Google Shape;309;g2d738dd8b73_0_39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Google Shape;310;g2d738dd8b73_0_39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Google Shape;311;g2d738dd8b73_0_39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Google Shape;312;g2d738dd8b73_0_39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Google Shape;313;g2d738dd8b73_0_39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Google Shape;314;g2d738dd8b73_0_39"/>
          <p:cNvSpPr/>
          <p:nvPr/>
        </p:nvSpPr>
        <p:spPr>
          <a:xfrm>
            <a:off x="4988880" y="5738400"/>
            <a:ext cx="417600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Palazzo delle Poste</a:t>
            </a:r>
            <a:endParaRPr b="0" lang="it-IT" sz="33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00a933"/>
                </a:solidFill>
                <a:latin typeface="Arial"/>
                <a:ea typeface="Arial"/>
              </a:rPr>
              <a:t> </a:t>
            </a: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</p:txBody>
      </p:sp>
      <p:pic>
        <p:nvPicPr>
          <p:cNvPr id="217" name="Google Shape;315;g2d738dd8b73_0_39" descr=""/>
          <p:cNvPicPr/>
          <p:nvPr/>
        </p:nvPicPr>
        <p:blipFill>
          <a:blip r:embed="rId3"/>
          <a:stretch/>
        </p:blipFill>
        <p:spPr>
          <a:xfrm>
            <a:off x="337680" y="1260720"/>
            <a:ext cx="7855560" cy="4207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320;g2d738dd8b73_0_261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Google Shape;321;g2d738dd8b73_0_261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Google Shape;322;g2d738dd8b73_0_261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Google Shape;323;g2d738dd8b73_0_261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Google Shape;324;g2d738dd8b73_0_261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Google Shape;325;g2d738dd8b73_0_261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Google Shape;326;g2d738dd8b73_0_261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Google Shape;327;g2d738dd8b73_0_261"/>
          <p:cNvSpPr/>
          <p:nvPr/>
        </p:nvSpPr>
        <p:spPr>
          <a:xfrm>
            <a:off x="1032840" y="2551320"/>
            <a:ext cx="7436880" cy="269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7400" spc="-1" strike="noStrike">
                <a:solidFill>
                  <a:srgbClr val="00a933"/>
                </a:solidFill>
                <a:latin typeface="Arial"/>
                <a:ea typeface="Arial"/>
              </a:rPr>
              <a:t>Sport </a:t>
            </a:r>
            <a:endParaRPr b="0" lang="it-IT" sz="7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7400" spc="-1" strike="noStrike">
                <a:solidFill>
                  <a:srgbClr val="00a933"/>
                </a:solidFill>
                <a:latin typeface="Arial"/>
                <a:ea typeface="Arial"/>
              </a:rPr>
              <a:t> </a:t>
            </a:r>
            <a:r>
              <a:rPr b="1" lang="it-IT" sz="7400" spc="-1" strike="noStrike">
                <a:solidFill>
                  <a:srgbClr val="00a933"/>
                </a:solidFill>
                <a:latin typeface="Arial"/>
                <a:ea typeface="Arial"/>
              </a:rPr>
              <a:t>e tempo libero</a:t>
            </a:r>
            <a:endParaRPr b="0" lang="it-IT" sz="7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7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7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332;g2d738dd8b73_0_272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Google Shape;333;g2d738dd8b73_0_272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Google Shape;334;g2d738dd8b73_0_272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Google Shape;335;g2d738dd8b73_0_272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Google Shape;336;g2d738dd8b73_0_272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Google Shape;337;g2d738dd8b73_0_272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Google Shape;338;g2d738dd8b73_0_272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Google Shape;339;g2d738dd8b73_0_272"/>
          <p:cNvSpPr/>
          <p:nvPr/>
        </p:nvSpPr>
        <p:spPr>
          <a:xfrm>
            <a:off x="5918400" y="5738400"/>
            <a:ext cx="324648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Lido Manazzon</a:t>
            </a:r>
            <a:endParaRPr b="0" lang="it-IT" sz="3300" spc="-1" strike="noStrike">
              <a:latin typeface="Arial"/>
            </a:endParaRPr>
          </a:p>
        </p:txBody>
      </p:sp>
      <p:pic>
        <p:nvPicPr>
          <p:cNvPr id="234" name="Google Shape;340;g2d738dd8b73_0_272" descr=""/>
          <p:cNvPicPr/>
          <p:nvPr/>
        </p:nvPicPr>
        <p:blipFill>
          <a:blip r:embed="rId3"/>
          <a:srcRect l="0" t="47763" r="0" b="0"/>
          <a:stretch/>
        </p:blipFill>
        <p:spPr>
          <a:xfrm>
            <a:off x="337680" y="1260720"/>
            <a:ext cx="7521120" cy="3568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358;g2d738dd8b73_0_298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Google Shape;359;g2d738dd8b73_0_298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Google Shape;360;g2d738dd8b73_0_298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Google Shape;361;g2d738dd8b73_0_298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Google Shape;362;g2d738dd8b73_0_298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Google Shape;363;g2d738dd8b73_0_298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Google Shape;364;g2d738dd8b73_0_298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Google Shape;365;g2d738dd8b73_0_298"/>
          <p:cNvSpPr/>
          <p:nvPr/>
        </p:nvSpPr>
        <p:spPr>
          <a:xfrm>
            <a:off x="5023080" y="5738400"/>
            <a:ext cx="414216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Piscina olimpica</a:t>
            </a:r>
            <a:endParaRPr b="0" lang="it-IT" sz="3300" spc="-1" strike="noStrike">
              <a:latin typeface="Arial"/>
            </a:endParaRPr>
          </a:p>
        </p:txBody>
      </p:sp>
      <p:pic>
        <p:nvPicPr>
          <p:cNvPr id="243" name="Google Shape;366;g2d738dd8b73_0_298" descr=""/>
          <p:cNvPicPr/>
          <p:nvPr/>
        </p:nvPicPr>
        <p:blipFill>
          <a:blip r:embed="rId3"/>
          <a:stretch/>
        </p:blipFill>
        <p:spPr>
          <a:xfrm>
            <a:off x="337680" y="1260720"/>
            <a:ext cx="6658920" cy="3770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371;g2d738dd8b73_0_311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Google Shape;372;g2d738dd8b73_0_311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Google Shape;373;g2d738dd8b73_0_311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Google Shape;374;g2d738dd8b73_0_311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Google Shape;375;g2d738dd8b73_0_311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Google Shape;376;g2d738dd8b73_0_311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Google Shape;377;g2d738dd8b73_0_311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Google Shape;378;g2d738dd8b73_0_311"/>
          <p:cNvSpPr/>
          <p:nvPr/>
        </p:nvSpPr>
        <p:spPr>
          <a:xfrm>
            <a:off x="1032840" y="2551320"/>
            <a:ext cx="7436880" cy="269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7400" spc="-1" strike="noStrike">
                <a:solidFill>
                  <a:srgbClr val="00a933"/>
                </a:solidFill>
                <a:latin typeface="Arial"/>
                <a:ea typeface="Arial"/>
              </a:rPr>
              <a:t>Cultura</a:t>
            </a:r>
            <a:endParaRPr b="0" lang="it-IT" sz="7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7400" spc="-1" strike="noStrike">
                <a:solidFill>
                  <a:srgbClr val="00a933"/>
                </a:solidFill>
                <a:latin typeface="Arial"/>
                <a:ea typeface="Arial"/>
              </a:rPr>
              <a:t>e turismo</a:t>
            </a:r>
            <a:endParaRPr b="0" lang="it-IT" sz="7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7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7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383;g2d738dd8b73_0_349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Google Shape;384;g2d738dd8b73_0_349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Google Shape;385;g2d738dd8b73_0_349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5" name="Google Shape;386;g2d738dd8b73_0_349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Google Shape;387;g2d738dd8b73_0_349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Google Shape;388;g2d738dd8b73_0_349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Google Shape;389;g2d738dd8b73_0_349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Google Shape;390;g2d738dd8b73_0_349"/>
          <p:cNvSpPr/>
          <p:nvPr/>
        </p:nvSpPr>
        <p:spPr>
          <a:xfrm>
            <a:off x="6809400" y="5738400"/>
            <a:ext cx="235584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Barchessa </a:t>
            </a:r>
            <a:endParaRPr b="0" lang="it-IT" sz="3300" spc="-1" strike="noStrike">
              <a:latin typeface="Arial"/>
            </a:endParaRPr>
          </a:p>
        </p:txBody>
      </p:sp>
      <p:pic>
        <p:nvPicPr>
          <p:cNvPr id="260" name="Google Shape;391;g2d738dd8b73_0_349" descr=""/>
          <p:cNvPicPr/>
          <p:nvPr/>
        </p:nvPicPr>
        <p:blipFill>
          <a:blip r:embed="rId3"/>
          <a:stretch/>
        </p:blipFill>
        <p:spPr>
          <a:xfrm>
            <a:off x="337680" y="1260720"/>
            <a:ext cx="6143040" cy="4257000"/>
          </a:xfrm>
          <a:prstGeom prst="rect">
            <a:avLst/>
          </a:prstGeom>
          <a:ln w="12600">
            <a:solidFill>
              <a:srgbClr val="0000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396;g3220f248020_3_26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Google Shape;397;g3220f248020_3_26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Google Shape;398;g3220f248020_3_26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Google Shape;399;g3220f248020_3_26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Google Shape;400;g3220f248020_3_26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Google Shape;401;g3220f248020_3_26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Google Shape;402;g3220f248020_3_26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Google Shape;403;g3220f248020_3_26"/>
          <p:cNvSpPr/>
          <p:nvPr/>
        </p:nvSpPr>
        <p:spPr>
          <a:xfrm>
            <a:off x="6809400" y="5738400"/>
            <a:ext cx="235584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Barchessa </a:t>
            </a:r>
            <a:endParaRPr b="0" lang="it-IT" sz="3300" spc="-1" strike="noStrike">
              <a:latin typeface="Arial"/>
            </a:endParaRPr>
          </a:p>
        </p:txBody>
      </p:sp>
      <p:pic>
        <p:nvPicPr>
          <p:cNvPr id="269" name="Google Shape;404;g3220f248020_3_26" descr=""/>
          <p:cNvPicPr/>
          <p:nvPr/>
        </p:nvPicPr>
        <p:blipFill>
          <a:blip r:embed="rId3"/>
          <a:stretch/>
        </p:blipFill>
        <p:spPr>
          <a:xfrm>
            <a:off x="337680" y="1260720"/>
            <a:ext cx="5973840" cy="4347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409;g3220f248020_3_14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Google Shape;410;g3220f248020_3_14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Google Shape;411;g3220f248020_3_14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Google Shape;412;g3220f248020_3_14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Google Shape;413;g3220f248020_3_14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Google Shape;414;g3220f248020_3_14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Google Shape;415;g3220f248020_3_14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Google Shape;416;g3220f248020_3_14"/>
          <p:cNvSpPr/>
          <p:nvPr/>
        </p:nvSpPr>
        <p:spPr>
          <a:xfrm>
            <a:off x="1032840" y="2551320"/>
            <a:ext cx="7436880" cy="269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7400" spc="-1" strike="noStrike">
                <a:solidFill>
                  <a:srgbClr val="00a933"/>
                </a:solidFill>
                <a:latin typeface="Arial"/>
                <a:ea typeface="Arial"/>
              </a:rPr>
              <a:t>Altri </a:t>
            </a:r>
            <a:endParaRPr b="0" lang="it-IT" sz="7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7400" spc="-1" strike="noStrike">
                <a:solidFill>
                  <a:srgbClr val="00a933"/>
                </a:solidFill>
                <a:latin typeface="Arial"/>
                <a:ea typeface="Arial"/>
              </a:rPr>
              <a:t>progetti</a:t>
            </a:r>
            <a:endParaRPr b="0" lang="it-IT" sz="7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7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7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421;g2d738dd8b73_0_322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Google Shape;422;g2d738dd8b73_0_322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Google Shape;423;g2d738dd8b73_0_322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Google Shape;424;g2d738dd8b73_0_322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Google Shape;425;g2d738dd8b73_0_322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Google Shape;426;g2d738dd8b73_0_322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Google Shape;427;g2d738dd8b73_0_322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Google Shape;428;g2d738dd8b73_0_322"/>
          <p:cNvSpPr/>
          <p:nvPr/>
        </p:nvSpPr>
        <p:spPr>
          <a:xfrm>
            <a:off x="6086160" y="5738400"/>
            <a:ext cx="307908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Orsetto Pandi</a:t>
            </a:r>
            <a:endParaRPr b="0" lang="it-IT" sz="3300" spc="-1" strike="noStrike">
              <a:latin typeface="Arial"/>
            </a:endParaRPr>
          </a:p>
        </p:txBody>
      </p:sp>
      <p:pic>
        <p:nvPicPr>
          <p:cNvPr id="286" name="Google Shape;429;g2d738dd8b73_0_322" descr=""/>
          <p:cNvPicPr/>
          <p:nvPr/>
        </p:nvPicPr>
        <p:blipFill>
          <a:blip r:embed="rId3"/>
          <a:stretch/>
        </p:blipFill>
        <p:spPr>
          <a:xfrm>
            <a:off x="337680" y="1260720"/>
            <a:ext cx="6237360" cy="3909600"/>
          </a:xfrm>
          <a:prstGeom prst="rect">
            <a:avLst/>
          </a:prstGeom>
          <a:ln w="12600">
            <a:solidFill>
              <a:srgbClr val="0000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434;g2d738dd8b73_0_336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Google Shape;435;g2d738dd8b73_0_336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Google Shape;436;g2d738dd8b73_0_336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Google Shape;437;g2d738dd8b73_0_336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Google Shape;438;g2d738dd8b73_0_336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Google Shape;439;g2d738dd8b73_0_336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Google Shape;440;g2d738dd8b73_0_336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Google Shape;441;g2d738dd8b73_0_336"/>
          <p:cNvSpPr/>
          <p:nvPr/>
        </p:nvSpPr>
        <p:spPr>
          <a:xfrm>
            <a:off x="6086160" y="5738400"/>
            <a:ext cx="307908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Orsetto Pandi</a:t>
            </a:r>
            <a:endParaRPr b="0" lang="it-IT" sz="3300" spc="-1" strike="noStrike">
              <a:latin typeface="Arial"/>
            </a:endParaRPr>
          </a:p>
        </p:txBody>
      </p:sp>
      <p:pic>
        <p:nvPicPr>
          <p:cNvPr id="295" name="Google Shape;442;g2d738dd8b73_0_336" descr=""/>
          <p:cNvPicPr/>
          <p:nvPr/>
        </p:nvPicPr>
        <p:blipFill>
          <a:blip r:embed="rId3"/>
          <a:stretch/>
        </p:blipFill>
        <p:spPr>
          <a:xfrm>
            <a:off x="327600" y="1260720"/>
            <a:ext cx="6235560" cy="4317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84;g2d738dd8b73_0_235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" name="Google Shape;85;g2d738dd8b73_0_235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" name="Google Shape;86;g2d738dd8b73_0_235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" name="Google Shape;87;g2d738dd8b73_0_235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" name="Google Shape;88;g2d738dd8b73_0_235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" name="Google Shape;89;g2d738dd8b73_0_235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" name="Google Shape;90;g2d738dd8b73_0_235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Google Shape;91;g2d738dd8b73_0_235"/>
          <p:cNvSpPr/>
          <p:nvPr/>
        </p:nvSpPr>
        <p:spPr>
          <a:xfrm>
            <a:off x="4988880" y="5738400"/>
            <a:ext cx="417600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Ex Sit</a:t>
            </a:r>
            <a:endParaRPr b="0" lang="it-IT" sz="33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00a933"/>
                </a:solidFill>
                <a:latin typeface="Arial"/>
                <a:ea typeface="Arial"/>
              </a:rPr>
              <a:t> </a:t>
            </a: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</p:txBody>
      </p:sp>
      <p:pic>
        <p:nvPicPr>
          <p:cNvPr id="62" name="Google Shape;92;g2d738dd8b73_0_235" descr=""/>
          <p:cNvPicPr/>
          <p:nvPr/>
        </p:nvPicPr>
        <p:blipFill>
          <a:blip r:embed="rId3"/>
          <a:stretch/>
        </p:blipFill>
        <p:spPr>
          <a:xfrm>
            <a:off x="337680" y="1268640"/>
            <a:ext cx="7394040" cy="3657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447;g322523ef968_0_3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Google Shape;448;g322523ef968_0_3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Google Shape;449;g322523ef968_0_3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Google Shape;450;g322523ef968_0_3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Google Shape;451;g322523ef968_0_3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Google Shape;452;g322523ef968_0_3"/>
          <p:cNvSpPr/>
          <p:nvPr/>
        </p:nvSpPr>
        <p:spPr>
          <a:xfrm>
            <a:off x="462960" y="117936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Google Shape;453;g322523ef968_0_3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Google Shape;454;g322523ef968_0_3"/>
          <p:cNvSpPr/>
          <p:nvPr/>
        </p:nvSpPr>
        <p:spPr>
          <a:xfrm>
            <a:off x="1720800" y="5738400"/>
            <a:ext cx="744444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Caserma vigili del fuoco di Cognola</a:t>
            </a:r>
            <a:endParaRPr b="0" lang="it-IT" sz="3300" spc="-1" strike="noStrike">
              <a:latin typeface="Arial"/>
            </a:endParaRPr>
          </a:p>
        </p:txBody>
      </p:sp>
      <p:pic>
        <p:nvPicPr>
          <p:cNvPr id="304" name="Google Shape;455;g322523ef968_0_3" descr=""/>
          <p:cNvPicPr/>
          <p:nvPr/>
        </p:nvPicPr>
        <p:blipFill>
          <a:blip r:embed="rId3"/>
          <a:stretch/>
        </p:blipFill>
        <p:spPr>
          <a:xfrm>
            <a:off x="651960" y="1351800"/>
            <a:ext cx="7524360" cy="3407400"/>
          </a:xfrm>
          <a:prstGeom prst="rect">
            <a:avLst/>
          </a:prstGeom>
          <a:ln w="12600">
            <a:solidFill>
              <a:srgbClr val="0000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97;g2d738dd8b73_0_76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" name="Google Shape;98;g2d738dd8b73_0_76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" name="Google Shape;99;g2d738dd8b73_0_76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" name="Google Shape;100;g2d738dd8b73_0_76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" name="Google Shape;101;g2d738dd8b73_0_76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" name="Google Shape;102;g2d738dd8b73_0_76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9" name="Google Shape;103;g2d738dd8b73_0_76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" name="Google Shape;104;g2d738dd8b73_0_76"/>
          <p:cNvSpPr/>
          <p:nvPr/>
        </p:nvSpPr>
        <p:spPr>
          <a:xfrm>
            <a:off x="4988880" y="5738400"/>
            <a:ext cx="417600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Ex Sit</a:t>
            </a:r>
            <a:endParaRPr b="0" lang="it-IT" sz="33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00a933"/>
                </a:solidFill>
                <a:latin typeface="Arial"/>
                <a:ea typeface="Arial"/>
              </a:rPr>
              <a:t> </a:t>
            </a: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</p:txBody>
      </p:sp>
      <p:pic>
        <p:nvPicPr>
          <p:cNvPr id="71" name="Google Shape;105;g2d738dd8b73_0_76" descr=""/>
          <p:cNvPicPr/>
          <p:nvPr/>
        </p:nvPicPr>
        <p:blipFill>
          <a:blip r:embed="rId3"/>
          <a:stretch/>
        </p:blipFill>
        <p:spPr>
          <a:xfrm>
            <a:off x="327600" y="1310400"/>
            <a:ext cx="7893360" cy="4068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10;g2d738dd8b73_0_63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3" name="Google Shape;111;g2d738dd8b73_0_63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4" name="Google Shape;112;g2d738dd8b73_0_63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" name="Google Shape;113;g2d738dd8b73_0_63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" name="Google Shape;114;g2d738dd8b73_0_63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" name="Google Shape;115;g2d738dd8b73_0_63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" name="Google Shape;116;g2d738dd8b73_0_63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" name="Google Shape;117;g2d738dd8b73_0_63"/>
          <p:cNvSpPr/>
          <p:nvPr/>
        </p:nvSpPr>
        <p:spPr>
          <a:xfrm>
            <a:off x="5792400" y="5738400"/>
            <a:ext cx="337212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Ex Sit, giardino</a:t>
            </a:r>
            <a:endParaRPr b="0" lang="it-IT" sz="33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00a933"/>
                </a:solidFill>
                <a:latin typeface="Arial"/>
                <a:ea typeface="Arial"/>
              </a:rPr>
              <a:t> </a:t>
            </a: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</p:txBody>
      </p:sp>
      <p:pic>
        <p:nvPicPr>
          <p:cNvPr id="80" name="Google Shape;118;g2d738dd8b73_0_63" descr=""/>
          <p:cNvPicPr/>
          <p:nvPr/>
        </p:nvPicPr>
        <p:blipFill>
          <a:blip r:embed="rId3"/>
          <a:stretch/>
        </p:blipFill>
        <p:spPr>
          <a:xfrm>
            <a:off x="337680" y="1260720"/>
            <a:ext cx="7460640" cy="3947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123;g2d738dd8b73_0_222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" name="Google Shape;124;g2d738dd8b73_0_222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" name="Google Shape;125;g2d738dd8b73_0_222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" name="Google Shape;126;g2d738dd8b73_0_222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" name="Google Shape;127;g2d738dd8b73_0_222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" name="Google Shape;128;g2d738dd8b73_0_222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Google Shape;129;g2d738dd8b73_0_222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" name="Google Shape;130;g2d738dd8b73_0_222"/>
          <p:cNvSpPr/>
          <p:nvPr/>
        </p:nvSpPr>
        <p:spPr>
          <a:xfrm>
            <a:off x="5778360" y="5738400"/>
            <a:ext cx="338616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Ex Sit, giardino</a:t>
            </a:r>
            <a:endParaRPr b="0" lang="it-IT" sz="33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00a933"/>
                </a:solidFill>
                <a:latin typeface="Arial"/>
                <a:ea typeface="Arial"/>
              </a:rPr>
              <a:t> </a:t>
            </a: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</p:txBody>
      </p:sp>
      <p:pic>
        <p:nvPicPr>
          <p:cNvPr id="89" name="Google Shape;131;g2d738dd8b73_0_222" descr=""/>
          <p:cNvPicPr/>
          <p:nvPr/>
        </p:nvPicPr>
        <p:blipFill>
          <a:blip r:embed="rId3"/>
          <a:stretch/>
        </p:blipFill>
        <p:spPr>
          <a:xfrm>
            <a:off x="337680" y="1260720"/>
            <a:ext cx="7945560" cy="377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136;g2d738dd8b73_0_89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" name="Google Shape;137;g2d738dd8b73_0_89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2" name="Google Shape;138;g2d738dd8b73_0_89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Google Shape;139;g2d738dd8b73_0_89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Google Shape;140;g2d738dd8b73_0_89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" name="Google Shape;141;g2d738dd8b73_0_89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Google Shape;142;g2d738dd8b73_0_89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Google Shape;143;g2d738dd8b73_0_89"/>
          <p:cNvSpPr/>
          <p:nvPr/>
        </p:nvSpPr>
        <p:spPr>
          <a:xfrm>
            <a:off x="4241160" y="5738400"/>
            <a:ext cx="492336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Cabinovia del Bondone</a:t>
            </a:r>
            <a:endParaRPr b="0" lang="it-IT" sz="33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00a933"/>
                </a:solidFill>
                <a:latin typeface="Arial"/>
                <a:ea typeface="Arial"/>
              </a:rPr>
              <a:t> </a:t>
            </a: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</p:txBody>
      </p:sp>
      <p:pic>
        <p:nvPicPr>
          <p:cNvPr id="98" name="Google Shape;144;g2d738dd8b73_0_89" descr=""/>
          <p:cNvPicPr/>
          <p:nvPr/>
        </p:nvPicPr>
        <p:blipFill>
          <a:blip r:embed="rId3"/>
          <a:stretch/>
        </p:blipFill>
        <p:spPr>
          <a:xfrm>
            <a:off x="337680" y="1260720"/>
            <a:ext cx="4100040" cy="438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149;g2d738dd8b73_0_362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" name="Google Shape;150;g2d738dd8b73_0_362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" name="Google Shape;151;g2d738dd8b73_0_362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2" name="Google Shape;152;g2d738dd8b73_0_362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3" name="Google Shape;153;g2d738dd8b73_0_362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4" name="Google Shape;154;g2d738dd8b73_0_362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" name="Google Shape;155;g2d738dd8b73_0_362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6" name="Google Shape;156;g2d738dd8b73_0_362"/>
          <p:cNvSpPr/>
          <p:nvPr/>
        </p:nvSpPr>
        <p:spPr>
          <a:xfrm>
            <a:off x="4280040" y="5738400"/>
            <a:ext cx="488484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Cabinovia del Bondone</a:t>
            </a:r>
            <a:endParaRPr b="0" lang="it-IT" sz="33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00a933"/>
                </a:solidFill>
                <a:latin typeface="Arial"/>
                <a:ea typeface="Arial"/>
              </a:rPr>
              <a:t> </a:t>
            </a: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</p:txBody>
      </p:sp>
      <p:pic>
        <p:nvPicPr>
          <p:cNvPr id="107" name="Google Shape;157;g2d738dd8b73_0_362" descr=""/>
          <p:cNvPicPr/>
          <p:nvPr/>
        </p:nvPicPr>
        <p:blipFill>
          <a:blip r:embed="rId3"/>
          <a:stretch/>
        </p:blipFill>
        <p:spPr>
          <a:xfrm>
            <a:off x="397440" y="1263600"/>
            <a:ext cx="6652800" cy="4161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62;g2d738dd8b73_0_102"/>
          <p:cNvSpPr/>
          <p:nvPr/>
        </p:nvSpPr>
        <p:spPr>
          <a:xfrm>
            <a:off x="327600" y="172440"/>
            <a:ext cx="1379880" cy="778320"/>
          </a:xfrm>
          <a:custGeom>
            <a:avLst/>
            <a:gdLst/>
            <a:ahLst/>
            <a:rect l="l" t="t" r="r" b="b"/>
            <a:pathLst>
              <a:path w="1384033" h="783071">
                <a:moveTo>
                  <a:pt x="0" y="0"/>
                </a:moveTo>
                <a:lnTo>
                  <a:pt x="1384034" y="0"/>
                </a:lnTo>
                <a:lnTo>
                  <a:pt x="1384034" y="783071"/>
                </a:lnTo>
                <a:lnTo>
                  <a:pt x="0" y="7830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" name="Google Shape;163;g2d738dd8b73_0_102"/>
          <p:cNvSpPr/>
          <p:nvPr/>
        </p:nvSpPr>
        <p:spPr>
          <a:xfrm>
            <a:off x="8033040" y="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3fb49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" name="Google Shape;164;g2d738dd8b73_0_102"/>
          <p:cNvSpPr/>
          <p:nvPr/>
        </p:nvSpPr>
        <p:spPr>
          <a:xfrm>
            <a:off x="6312240" y="37728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a87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" name="Google Shape;165;g2d738dd8b73_0_102"/>
          <p:cNvSpPr/>
          <p:nvPr/>
        </p:nvSpPr>
        <p:spPr>
          <a:xfrm>
            <a:off x="1720800" y="6560640"/>
            <a:ext cx="1714320" cy="372960"/>
          </a:xfrm>
          <a:custGeom>
            <a:avLst/>
            <a:gdLst/>
            <a:ahLst/>
            <a:rect l="l" t="t" r="r" b="b"/>
            <a:pathLst>
              <a:path w="2294255" h="503047">
                <a:moveTo>
                  <a:pt x="0" y="0"/>
                </a:moveTo>
                <a:lnTo>
                  <a:pt x="2294255" y="0"/>
                </a:lnTo>
                <a:lnTo>
                  <a:pt x="2294255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82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2" name="Google Shape;166;g2d738dd8b73_0_102"/>
          <p:cNvSpPr/>
          <p:nvPr/>
        </p:nvSpPr>
        <p:spPr>
          <a:xfrm>
            <a:off x="-13680" y="6937920"/>
            <a:ext cx="1723320" cy="372960"/>
          </a:xfrm>
          <a:custGeom>
            <a:avLst/>
            <a:gdLst/>
            <a:ahLst/>
            <a:rect l="l" t="t" r="r" b="b"/>
            <a:pathLst>
              <a:path w="2306320" h="503047">
                <a:moveTo>
                  <a:pt x="0" y="0"/>
                </a:moveTo>
                <a:lnTo>
                  <a:pt x="2306320" y="0"/>
                </a:lnTo>
                <a:lnTo>
                  <a:pt x="2306320" y="503047"/>
                </a:lnTo>
                <a:lnTo>
                  <a:pt x="0" y="503047"/>
                </a:lnTo>
                <a:close/>
              </a:path>
            </a:pathLst>
          </a:custGeom>
          <a:solidFill>
            <a:srgbClr val="006e2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3" name="Google Shape;167;g2d738dd8b73_0_102"/>
          <p:cNvSpPr/>
          <p:nvPr/>
        </p:nvSpPr>
        <p:spPr>
          <a:xfrm>
            <a:off x="337680" y="1260720"/>
            <a:ext cx="8826840" cy="5152680"/>
          </a:xfrm>
          <a:custGeom>
            <a:avLst/>
            <a:gdLst/>
            <a:ahLst/>
            <a:rect l="l" t="t" r="r" b="b"/>
            <a:pathLst>
              <a:path w="23230839" h="12569190">
                <a:moveTo>
                  <a:pt x="23230839" y="12569190"/>
                </a:moveTo>
                <a:lnTo>
                  <a:pt x="1456690" y="12569190"/>
                </a:lnTo>
                <a:cubicBezTo>
                  <a:pt x="652780" y="12569190"/>
                  <a:pt x="0" y="11916410"/>
                  <a:pt x="0" y="11112500"/>
                </a:cubicBezTo>
                <a:lnTo>
                  <a:pt x="0" y="0"/>
                </a:lnTo>
                <a:lnTo>
                  <a:pt x="21774150" y="0"/>
                </a:lnTo>
                <a:cubicBezTo>
                  <a:pt x="22578061" y="0"/>
                  <a:pt x="23230839" y="652780"/>
                  <a:pt x="23230839" y="1456690"/>
                </a:cubicBezTo>
                <a:lnTo>
                  <a:pt x="23230839" y="1256919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" name="Google Shape;168;g2d738dd8b73_0_102"/>
          <p:cNvSpPr/>
          <p:nvPr/>
        </p:nvSpPr>
        <p:spPr>
          <a:xfrm>
            <a:off x="2311920" y="188640"/>
            <a:ext cx="2557800" cy="671400"/>
          </a:xfrm>
          <a:custGeom>
            <a:avLst/>
            <a:gdLst/>
            <a:ahLst/>
            <a:rect l="l" t="t" r="r" b="b"/>
            <a:pathLst>
              <a:path w="2564883" h="675419">
                <a:moveTo>
                  <a:pt x="0" y="0"/>
                </a:moveTo>
                <a:lnTo>
                  <a:pt x="2564883" y="0"/>
                </a:lnTo>
                <a:lnTo>
                  <a:pt x="2564883" y="675419"/>
                </a:lnTo>
                <a:lnTo>
                  <a:pt x="0" y="6754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" name="Google Shape;169;g2d738dd8b73_0_102"/>
          <p:cNvSpPr/>
          <p:nvPr/>
        </p:nvSpPr>
        <p:spPr>
          <a:xfrm>
            <a:off x="3890160" y="5738400"/>
            <a:ext cx="5274360" cy="574200"/>
          </a:xfrm>
          <a:prstGeom prst="rect">
            <a:avLst/>
          </a:prstGeom>
          <a:solidFill>
            <a:srgbClr val="1584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ffffff"/>
                </a:solidFill>
                <a:latin typeface="Arial"/>
                <a:ea typeface="Arial"/>
              </a:rPr>
              <a:t>Nuova stazione dei treni</a:t>
            </a:r>
            <a:endParaRPr b="0" lang="it-IT" sz="33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it-IT" sz="3300" spc="-1" strike="noStrike">
                <a:solidFill>
                  <a:srgbClr val="00a933"/>
                </a:solidFill>
                <a:latin typeface="Arial"/>
                <a:ea typeface="Arial"/>
              </a:rPr>
              <a:t> </a:t>
            </a: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300" spc="-1" strike="noStrike">
              <a:latin typeface="Arial"/>
            </a:endParaRPr>
          </a:p>
        </p:txBody>
      </p:sp>
      <p:pic>
        <p:nvPicPr>
          <p:cNvPr id="116" name="Google Shape;170;g2d738dd8b73_0_102" descr=""/>
          <p:cNvPicPr/>
          <p:nvPr/>
        </p:nvPicPr>
        <p:blipFill>
          <a:blip r:embed="rId3"/>
          <a:stretch/>
        </p:blipFill>
        <p:spPr>
          <a:xfrm>
            <a:off x="337680" y="1260720"/>
            <a:ext cx="7424280" cy="3610080"/>
          </a:xfrm>
          <a:prstGeom prst="rect">
            <a:avLst/>
          </a:prstGeom>
          <a:ln w="12600">
            <a:solidFill>
              <a:srgbClr val="0000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Application>LibreOffice/7.1.5.2$Windows_x86 LibreOffice_project/85f04e9f809797b8199d13c421bd8a2b025d52b5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language>it-IT</dc:language>
  <cp:lastModifiedBy/>
  <dcterms:modified xsi:type="dcterms:W3CDTF">2024-12-30T14:08:42Z</dcterms:modified>
  <cp:revision>2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